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4" r:id="rId3"/>
    <p:sldId id="26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  <p:embeddedFontLst>
    <p:embeddedFont>
      <p:font typeface="Bitter Medium" panose="020B0604020202020204" charset="0"/>
      <p:regular r:id="rId13"/>
    </p:embeddedFont>
    <p:embeddedFont>
      <p:font typeface="Open Sans" panose="020B0606030504020204" pitchFamily="3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8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27AB70-186F-4906-AB98-37579C3D6E56}" v="1" dt="2025-05-10T08:11:37.7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6" d="100"/>
          <a:sy n="86" d="100"/>
        </p:scale>
        <p:origin x="85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7506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242A67-F311-CBEC-CBB6-73F494900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BF7C67-FE19-6149-7E3F-AF17F51104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8A9B77-0CB6-A0CB-57D1-005567E560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9FC015-CC02-A7C6-114F-9CF8466EDC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15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sandipanrakshit6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073950" y="2182654"/>
            <a:ext cx="10544770" cy="3745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Name: Anish Bag</a:t>
            </a:r>
          </a:p>
          <a:p>
            <a:pPr algn="ctr"/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College Roll : CSE-AIML/22/015</a:t>
            </a:r>
          </a:p>
          <a:p>
            <a:pPr algn="ctr"/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Name: Food Ordering App</a:t>
            </a:r>
          </a:p>
          <a:p>
            <a:pPr algn="ctr"/>
            <a:endParaRPr lang="en-IN" sz="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Email: </a:t>
            </a:r>
            <a:r>
              <a:rPr lang="en-IN" sz="4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anishbag103@gmail.com</a:t>
            </a:r>
            <a:endParaRPr lang="en-IN" sz="4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756440" y="5467112"/>
            <a:ext cx="224123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72E0F1-87C3-B6EB-216F-C4D919657252}"/>
              </a:ext>
            </a:extLst>
          </p:cNvPr>
          <p:cNvSpPr/>
          <p:nvPr/>
        </p:nvSpPr>
        <p:spPr>
          <a:xfrm>
            <a:off x="11643360" y="7711440"/>
            <a:ext cx="2987040" cy="518160"/>
          </a:xfrm>
          <a:prstGeom prst="rect">
            <a:avLst/>
          </a:prstGeom>
          <a:solidFill>
            <a:srgbClr val="FFF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30060"/>
            <a:ext cx="59102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Future Enhancements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7900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03973" y="24790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Push Notifications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296941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updates on order status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55913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44134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Payment Integration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04955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Support multiple secure online payment gateways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463927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984415" y="46392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Reviews &amp; Ratings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12968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 customers to provide feedback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814513" y="571940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324695" y="57194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Mobile Apps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2324695" y="6209824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 native iOS and Android applications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A8AE5F-28B4-FF09-84CF-8124940D12FA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86A1686-B3FB-51DE-AAF8-CCB785683436}"/>
              </a:ext>
            </a:extLst>
          </p:cNvPr>
          <p:cNvSpPr txBox="1"/>
          <p:nvPr/>
        </p:nvSpPr>
        <p:spPr>
          <a:xfrm>
            <a:off x="1076446" y="900742"/>
            <a:ext cx="12477508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4000" b="1" dirty="0">
                <a:latin typeface="Bitter Medium" panose="020B0604020202020204" charset="0"/>
              </a:rPr>
              <a:t>Contents</a:t>
            </a:r>
          </a:p>
          <a:p>
            <a:pPr algn="ctr">
              <a:buNone/>
            </a:pPr>
            <a:endParaRPr lang="en-US" sz="4000" b="1" dirty="0">
              <a:latin typeface="Bitter Medium" panose="020B06040202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About the Project: Food Ordering Application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Key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Frontend Technology: React JS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Backend Technology: Spring Boot (Java)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Database: MySQL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Security: Spring Security with JWT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System Architecture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latin typeface="Bitter Medium" panose="020B0604020202020204" charset="0"/>
              </a:rPr>
              <a:t>Future Enhancements</a:t>
            </a:r>
          </a:p>
        </p:txBody>
      </p:sp>
    </p:spTree>
    <p:extLst>
      <p:ext uri="{BB962C8B-B14F-4D97-AF65-F5344CB8AC3E}">
        <p14:creationId xmlns:p14="http://schemas.microsoft.com/office/powerpoint/2010/main" val="973378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7F512D-31BD-4CFE-75D6-B4C9FA219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5DC4F69-AA28-2534-CF1D-0097058A3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F48B217C-C701-ADC5-BFDE-4C925D28F011}"/>
              </a:ext>
            </a:extLst>
          </p:cNvPr>
          <p:cNvSpPr/>
          <p:nvPr/>
        </p:nvSpPr>
        <p:spPr>
          <a:xfrm>
            <a:off x="62801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About the Project: Food Ordering Application</a:t>
            </a: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3943C484-5AA2-CC79-D66A-8B8CA76593AC}"/>
              </a:ext>
            </a:extLst>
          </p:cNvPr>
          <p:cNvSpPr/>
          <p:nvPr/>
        </p:nvSpPr>
        <p:spPr>
          <a:xfrm>
            <a:off x="62801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full-stack web app for online food ordering and real-time tracking. It features a REST-based client-server architecture. The system streamlines the ordering process for restaurants and customers.</a:t>
            </a:r>
            <a:endParaRPr lang="en-US" sz="175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94EB0F23-0232-DE71-9598-5F789B616771}"/>
              </a:ext>
            </a:extLst>
          </p:cNvPr>
          <p:cNvSpPr/>
          <p:nvPr/>
        </p:nvSpPr>
        <p:spPr>
          <a:xfrm>
            <a:off x="6756440" y="5467112"/>
            <a:ext cx="224123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45F556-4AE2-6DDD-3C3A-B97AE5B15D96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pg1</a:t>
            </a:r>
          </a:p>
        </p:txBody>
      </p:sp>
    </p:spTree>
    <p:extLst>
      <p:ext uri="{BB962C8B-B14F-4D97-AF65-F5344CB8AC3E}">
        <p14:creationId xmlns:p14="http://schemas.microsoft.com/office/powerpoint/2010/main" val="223933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825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9008" y="2785348"/>
            <a:ext cx="4565094" cy="570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Key Features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39008" y="3629739"/>
            <a:ext cx="6584990" cy="2135267"/>
          </a:xfrm>
          <a:prstGeom prst="roundRect">
            <a:avLst>
              <a:gd name="adj" fmla="val 359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29151" y="381988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User Roles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29151" y="421469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Admin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829151" y="457069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Employee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829151" y="492668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Customer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7406521" y="3629739"/>
            <a:ext cx="6584990" cy="2135267"/>
          </a:xfrm>
          <a:prstGeom prst="roundRect">
            <a:avLst>
              <a:gd name="adj" fmla="val 3592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96664" y="381988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Customer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6664" y="421469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Browse menus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7596664" y="457069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Place orders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7596664" y="492668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Track status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7596664" y="5282684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profile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39008" y="5947529"/>
            <a:ext cx="6584990" cy="1779270"/>
          </a:xfrm>
          <a:prstGeom prst="roundRect">
            <a:avLst>
              <a:gd name="adj" fmla="val 4310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829151" y="613767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Admin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829151" y="653248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menus, orders, users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829151" y="688848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analytics</a:t>
            </a:r>
            <a:endParaRPr lang="en-US" sz="1400" dirty="0"/>
          </a:p>
        </p:txBody>
      </p:sp>
      <p:sp>
        <p:nvSpPr>
          <p:cNvPr id="19" name="Text 16"/>
          <p:cNvSpPr/>
          <p:nvPr/>
        </p:nvSpPr>
        <p:spPr>
          <a:xfrm>
            <a:off x="829151" y="7244477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Run promotions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7406521" y="5947529"/>
            <a:ext cx="6584990" cy="1779270"/>
          </a:xfrm>
          <a:prstGeom prst="roundRect">
            <a:avLst>
              <a:gd name="adj" fmla="val 4310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7596664" y="6137672"/>
            <a:ext cx="2282547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Employee</a:t>
            </a:r>
            <a:endParaRPr lang="en-US" sz="1750" dirty="0"/>
          </a:p>
        </p:txBody>
      </p:sp>
      <p:sp>
        <p:nvSpPr>
          <p:cNvPr id="22" name="Text 19"/>
          <p:cNvSpPr/>
          <p:nvPr/>
        </p:nvSpPr>
        <p:spPr>
          <a:xfrm>
            <a:off x="7596664" y="6532483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Update order statuses</a:t>
            </a:r>
            <a:endParaRPr lang="en-US" sz="1400" dirty="0"/>
          </a:p>
        </p:txBody>
      </p:sp>
      <p:sp>
        <p:nvSpPr>
          <p:cNvPr id="23" name="Text 20"/>
          <p:cNvSpPr/>
          <p:nvPr/>
        </p:nvSpPr>
        <p:spPr>
          <a:xfrm>
            <a:off x="7596664" y="6888480"/>
            <a:ext cx="6204704" cy="292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Manage delivery assignments</a:t>
            </a:r>
            <a:endParaRPr lang="en-US" sz="1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138B02F-6741-8811-5FC7-D9FEAA24AE90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149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Frontend Technology: React JS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726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React JS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040981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Modern UI with Hooks for seamless navigation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4726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3550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Bitter Medium" panose="020B0604020202020204" charset="0"/>
              </a:rPr>
              <a:t>REST</a:t>
            </a:r>
          </a:p>
        </p:txBody>
      </p:sp>
      <p:sp>
        <p:nvSpPr>
          <p:cNvPr id="9" name="Text 6"/>
          <p:cNvSpPr/>
          <p:nvPr/>
        </p:nvSpPr>
        <p:spPr>
          <a:xfrm>
            <a:off x="5450919" y="4040981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Efficient API communication, 99.9% uptime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5833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6611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Bootstrap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15160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Responsive design across all device types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D2B2C7-65D1-C2BA-568C-8F3C2A807FAB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964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Backend Technology: Spring Boot (Java)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6541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Boot REST API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Robust backend to handle complex requests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6541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37320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Scalable architecture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4222433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Supports over 10,000 concurrent users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018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4797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Data JPA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97015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Simplifies database interactions and queries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45FB63-CB46-F08D-FF9D-49ECA9B84B73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pg4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32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Database: MySQL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Structured Storage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Organizes user and order data efficiently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02216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256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Optimized Schema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74701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Enables quick data retrieval with 99.99% availability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168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6589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Protects sensitive information reliably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29C7F01-E8ED-2D11-607D-8C5D67C24E58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pg5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903362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Security: Spring Security with JWT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Spring Security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Framework for securing APIs and user data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JWT Authentication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Ensures secure, token-based user verification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Role-Based Access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Restricts user actions by their assigned roles</a:t>
            </a:r>
            <a:endParaRPr lang="en-US" sz="17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CF1ED3-E0DA-F451-AF6D-E5677623D095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pg6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System Architecture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Client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React app sends requests via REST API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27838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505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Server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399561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Spring Boot handles business logic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463927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Database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535650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MySQL stores orders and user data securely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600015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754422" y="6226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754422" y="671738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JWT tokens manage authentication and authorization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0A8D64B-4294-783B-3829-1E878BBF87A3}"/>
              </a:ext>
            </a:extLst>
          </p:cNvPr>
          <p:cNvSpPr/>
          <p:nvPr/>
        </p:nvSpPr>
        <p:spPr>
          <a:xfrm>
            <a:off x="12296570" y="7743463"/>
            <a:ext cx="2241233" cy="34724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pg7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331</Words>
  <Application>Microsoft Office PowerPoint</Application>
  <PresentationFormat>Custom</PresentationFormat>
  <Paragraphs>99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Open Sans</vt:lpstr>
      <vt:lpstr>Times New Roman</vt:lpstr>
      <vt:lpstr>Arial</vt:lpstr>
      <vt:lpstr>Bitter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anish bag</cp:lastModifiedBy>
  <cp:revision>7</cp:revision>
  <dcterms:created xsi:type="dcterms:W3CDTF">2025-05-10T07:48:53Z</dcterms:created>
  <dcterms:modified xsi:type="dcterms:W3CDTF">2025-05-11T01:43:53Z</dcterms:modified>
</cp:coreProperties>
</file>